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12"/>
  </p:notesMasterIdLst>
  <p:sldIdLst>
    <p:sldId id="256" r:id="rId2"/>
    <p:sldId id="308" r:id="rId3"/>
    <p:sldId id="305" r:id="rId4"/>
    <p:sldId id="307" r:id="rId5"/>
    <p:sldId id="309" r:id="rId6"/>
    <p:sldId id="310" r:id="rId7"/>
    <p:sldId id="311" r:id="rId8"/>
    <p:sldId id="303" r:id="rId9"/>
    <p:sldId id="304" r:id="rId10"/>
    <p:sldId id="299" r:id="rId11"/>
  </p:sldIdLst>
  <p:sldSz cx="12192000" cy="6858000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434" autoAdjust="0"/>
  </p:normalViewPr>
  <p:slideViewPr>
    <p:cSldViewPr snapToGrid="0">
      <p:cViewPr varScale="1">
        <p:scale>
          <a:sx n="85" d="100"/>
          <a:sy n="85" d="100"/>
        </p:scale>
        <p:origin x="774" y="84"/>
      </p:cViewPr>
      <p:guideLst/>
    </p:cSldViewPr>
  </p:slideViewPr>
  <p:outlineViewPr>
    <p:cViewPr>
      <p:scale>
        <a:sx n="33" d="100"/>
        <a:sy n="33" d="100"/>
      </p:scale>
      <p:origin x="0" y="-10296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580D3-AFDA-47CB-8002-171DADCE50D1}" type="datetimeFigureOut">
              <a:rPr lang="da-DK" smtClean="0"/>
              <a:t>05-03-2018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7EE6B-ACD7-4092-A859-FEC17FE181F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018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90A-93BE-4AD9-B18D-9D764C9AA209}" type="datetimeFigureOut">
              <a:rPr lang="da-DK" smtClean="0"/>
              <a:t>05-03-2018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927E-2002-4EF7-BF04-8FDF2B2ABB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901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90A-93BE-4AD9-B18D-9D764C9AA209}" type="datetimeFigureOut">
              <a:rPr lang="da-DK" smtClean="0"/>
              <a:t>05-03-2018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927E-2002-4EF7-BF04-8FDF2B2ABB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227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90A-93BE-4AD9-B18D-9D764C9AA209}" type="datetimeFigureOut">
              <a:rPr lang="da-DK" smtClean="0"/>
              <a:t>05-03-2018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927E-2002-4EF7-BF04-8FDF2B2ABB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369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90A-93BE-4AD9-B18D-9D764C9AA209}" type="datetimeFigureOut">
              <a:rPr lang="da-DK" smtClean="0"/>
              <a:t>05-03-2018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927E-2002-4EF7-BF04-8FDF2B2ABB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73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90A-93BE-4AD9-B18D-9D764C9AA209}" type="datetimeFigureOut">
              <a:rPr lang="da-DK" smtClean="0"/>
              <a:t>05-03-2018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927E-2002-4EF7-BF04-8FDF2B2ABB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794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90A-93BE-4AD9-B18D-9D764C9AA209}" type="datetimeFigureOut">
              <a:rPr lang="da-DK" smtClean="0"/>
              <a:t>05-03-2018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927E-2002-4EF7-BF04-8FDF2B2ABB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580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90A-93BE-4AD9-B18D-9D764C9AA209}" type="datetimeFigureOut">
              <a:rPr lang="da-DK" smtClean="0"/>
              <a:t>05-03-2018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927E-2002-4EF7-BF04-8FDF2B2ABB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990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90A-93BE-4AD9-B18D-9D764C9AA209}" type="datetimeFigureOut">
              <a:rPr lang="da-DK" smtClean="0"/>
              <a:t>05-03-2018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927E-2002-4EF7-BF04-8FDF2B2ABB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203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90A-93BE-4AD9-B18D-9D764C9AA209}" type="datetimeFigureOut">
              <a:rPr lang="da-DK" smtClean="0"/>
              <a:t>05-03-2018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927E-2002-4EF7-BF04-8FDF2B2ABB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47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90A-93BE-4AD9-B18D-9D764C9AA209}" type="datetimeFigureOut">
              <a:rPr lang="da-DK" smtClean="0"/>
              <a:t>05-03-2018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927E-2002-4EF7-BF04-8FDF2B2ABB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644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90A-93BE-4AD9-B18D-9D764C9AA209}" type="datetimeFigureOut">
              <a:rPr lang="da-DK" smtClean="0"/>
              <a:t>05-03-2018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927E-2002-4EF7-BF04-8FDF2B2ABB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517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C90A-93BE-4AD9-B18D-9D764C9AA209}" type="datetimeFigureOut">
              <a:rPr lang="da-DK" smtClean="0"/>
              <a:t>05-03-2018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A927E-2002-4EF7-BF04-8FDF2B2ABB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916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/>
              <a:t>Frivilligcenter Furesø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sz="4400" dirty="0"/>
              <a:t>Bestyrelsens beretning 2017</a:t>
            </a:r>
          </a:p>
        </p:txBody>
      </p:sp>
      <p:pic>
        <p:nvPicPr>
          <p:cNvPr id="5" name="Billed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84" y="217714"/>
            <a:ext cx="1254165" cy="110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277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2955" y="365125"/>
            <a:ext cx="11354937" cy="1613800"/>
          </a:xfrm>
        </p:spPr>
        <p:txBody>
          <a:bodyPr>
            <a:normAutofit/>
          </a:bodyPr>
          <a:lstStyle/>
          <a:p>
            <a:pPr algn="ctr"/>
            <a:r>
              <a:rPr lang="da-DK" sz="4000" dirty="0"/>
              <a:t>Indsatsområder i 2018</a:t>
            </a:r>
            <a:r>
              <a:rPr lang="da-DK" dirty="0"/>
              <a:t>		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789692" cy="4384106"/>
          </a:xfrm>
        </p:spPr>
        <p:txBody>
          <a:bodyPr>
            <a:normAutofit/>
          </a:bodyPr>
          <a:lstStyle/>
          <a:p>
            <a:r>
              <a:rPr lang="da-DK" dirty="0"/>
              <a:t>Rekruttere flere medlemsforeninger </a:t>
            </a:r>
          </a:p>
          <a:p>
            <a:r>
              <a:rPr lang="da-DK" dirty="0"/>
              <a:t>Rekruttere flere frivillige</a:t>
            </a:r>
          </a:p>
          <a:p>
            <a:r>
              <a:rPr lang="da-DK" dirty="0"/>
              <a:t>Ny hjemmeside</a:t>
            </a:r>
          </a:p>
          <a:p>
            <a:r>
              <a:rPr lang="da-DK" dirty="0"/>
              <a:t>Ansøge om PUF midler til ”frivillige følgevenner følger voksne med psykiske lidelser ud i foreningslivet”</a:t>
            </a:r>
          </a:p>
          <a:p>
            <a:r>
              <a:rPr lang="da-DK" dirty="0"/>
              <a:t>Starte selvhjælpstilbud for kronisk syge (opstart 26. 4. 2018)</a:t>
            </a:r>
          </a:p>
          <a:p>
            <a:r>
              <a:rPr lang="da-DK" dirty="0"/>
              <a:t>Starte </a:t>
            </a:r>
            <a:r>
              <a:rPr lang="da-DK" dirty="0" err="1"/>
              <a:t>HemingwayClub</a:t>
            </a:r>
            <a:r>
              <a:rPr lang="da-DK" dirty="0"/>
              <a:t> op i samarbejde med Gedevasevang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pic>
        <p:nvPicPr>
          <p:cNvPr id="5" name="Billed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727" y="365125"/>
            <a:ext cx="1254165" cy="1101769"/>
          </a:xfrm>
          <a:prstGeom prst="rect">
            <a:avLst/>
          </a:prstGeom>
        </p:spPr>
      </p:pic>
      <p:sp>
        <p:nvSpPr>
          <p:cNvPr id="4" name="AutoShape 2" descr="Billedresultat for frivilligt arbejde"/>
          <p:cNvSpPr>
            <a:spLocks noChangeAspect="1" noChangeArrowheads="1"/>
          </p:cNvSpPr>
          <p:nvPr/>
        </p:nvSpPr>
        <p:spPr bwMode="auto">
          <a:xfrm>
            <a:off x="155575" y="-144463"/>
            <a:ext cx="362738" cy="36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71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3600" b="1" dirty="0"/>
              <a:t>Frivilligcenter Furesøs mål for 2017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da-DK" dirty="0"/>
              <a:t>Medvirke til, at udsatte familier er centrum for helhedsorienteret og tværfaglig indsats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a-DK" dirty="0"/>
              <a:t>Rekruttere nye frivillige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a-DK" dirty="0" err="1"/>
              <a:t>Opstarte</a:t>
            </a:r>
            <a:r>
              <a:rPr lang="da-DK" dirty="0"/>
              <a:t> Hemingway Club</a:t>
            </a:r>
          </a:p>
          <a:p>
            <a:pPr marL="0" indent="0">
              <a:buNone/>
            </a:pPr>
            <a:endParaRPr lang="da-DK" dirty="0"/>
          </a:p>
          <a:p>
            <a:pPr>
              <a:buFont typeface="Wingdings" panose="05000000000000000000" pitchFamily="2" charset="2"/>
              <a:buChar char="§"/>
            </a:pPr>
            <a:r>
              <a:rPr lang="da-DK" dirty="0"/>
              <a:t>Udnyttelse af Byens store foyer-areal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/>
              <a:t>PUF midler til Unges arbejde med levendegørelse af foyer –arealet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/>
              <a:t>Opstarte et mandenetværk for yngre mænd i krise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671" y="365125"/>
            <a:ext cx="1254165" cy="110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06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3600" b="1" dirty="0"/>
              <a:t>Frivilligcenter Furesø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3200" dirty="0"/>
              <a:t>Vi beskæftiger os med</a:t>
            </a:r>
          </a:p>
          <a:p>
            <a:endParaRPr lang="da-DK" sz="3200" dirty="0"/>
          </a:p>
          <a:p>
            <a:r>
              <a:rPr lang="da-DK" sz="3200" i="1" dirty="0"/>
              <a:t>Foreningsservice</a:t>
            </a:r>
          </a:p>
          <a:p>
            <a:r>
              <a:rPr lang="da-DK" sz="3200" i="1" dirty="0"/>
              <a:t>Selvhjælp og netværksgrupper</a:t>
            </a:r>
          </a:p>
          <a:p>
            <a:r>
              <a:rPr lang="da-DK" sz="3200" i="1" dirty="0"/>
              <a:t>Projekter</a:t>
            </a:r>
          </a:p>
        </p:txBody>
      </p:sp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489" y="365125"/>
            <a:ext cx="1254165" cy="110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9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8992" y="365125"/>
            <a:ext cx="9554861" cy="1325563"/>
          </a:xfrm>
        </p:spPr>
        <p:txBody>
          <a:bodyPr>
            <a:normAutofit/>
          </a:bodyPr>
          <a:lstStyle/>
          <a:p>
            <a:pPr algn="ctr"/>
            <a:r>
              <a:rPr lang="da-DK" sz="3600" b="1" dirty="0"/>
              <a:t>Foreningsservice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Grafisk produktion og fotografering</a:t>
            </a:r>
          </a:p>
          <a:p>
            <a:r>
              <a:rPr lang="da-DK" dirty="0" err="1"/>
              <a:t>Matchmaking</a:t>
            </a:r>
            <a:endParaRPr lang="da-DK" dirty="0"/>
          </a:p>
          <a:p>
            <a:r>
              <a:rPr lang="da-DK" dirty="0"/>
              <a:t>Ide-og projektudvikling</a:t>
            </a:r>
          </a:p>
          <a:p>
            <a:r>
              <a:rPr lang="da-DK" dirty="0"/>
              <a:t>Hjemmesideudvikling</a:t>
            </a:r>
          </a:p>
          <a:p>
            <a:r>
              <a:rPr lang="da-DK" dirty="0"/>
              <a:t>Hjælp til ansøgning til puljer og fonde</a:t>
            </a:r>
          </a:p>
          <a:p>
            <a:r>
              <a:rPr lang="da-DK" dirty="0"/>
              <a:t>Hjælp til lokalebookning mv.</a:t>
            </a:r>
          </a:p>
          <a:p>
            <a:r>
              <a:rPr lang="da-DK" dirty="0"/>
              <a:t>Afvikle registreringsundersøgelse af idrætsfaciliteter i Furesø</a:t>
            </a:r>
          </a:p>
          <a:p>
            <a:r>
              <a:rPr lang="da-DK" dirty="0"/>
              <a:t>Kultur-og Foreningsfestivalen gennemført med KS</a:t>
            </a:r>
          </a:p>
        </p:txBody>
      </p:sp>
      <p:pic>
        <p:nvPicPr>
          <p:cNvPr id="4" name="Billed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727" y="365125"/>
            <a:ext cx="1254165" cy="110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228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6854" y="365125"/>
            <a:ext cx="9608024" cy="1325563"/>
          </a:xfrm>
        </p:spPr>
        <p:txBody>
          <a:bodyPr>
            <a:normAutofit/>
          </a:bodyPr>
          <a:lstStyle/>
          <a:p>
            <a:r>
              <a:rPr lang="da-DK" sz="3600" b="1" dirty="0"/>
              <a:t>Selvhjælp, netværksgrupper, </a:t>
            </a:r>
            <a:r>
              <a:rPr lang="da-DK" sz="3600" b="1" dirty="0" err="1"/>
              <a:t>samskabelsesprojekter</a:t>
            </a:r>
            <a:r>
              <a:rPr lang="da-DK" sz="3600" b="1" dirty="0"/>
              <a:t>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Kronikergruppe</a:t>
            </a:r>
          </a:p>
          <a:p>
            <a:r>
              <a:rPr lang="da-DK" dirty="0"/>
              <a:t>Livskvalitetscirkler</a:t>
            </a:r>
          </a:p>
          <a:p>
            <a:r>
              <a:rPr lang="da-DK" dirty="0"/>
              <a:t>Det kreative rum</a:t>
            </a:r>
          </a:p>
          <a:p>
            <a:r>
              <a:rPr lang="da-DK" dirty="0"/>
              <a:t>Cafe’ Netværket</a:t>
            </a:r>
          </a:p>
          <a:p>
            <a:r>
              <a:rPr lang="da-DK" dirty="0"/>
              <a:t>Sy-og lektiecafe</a:t>
            </a:r>
          </a:p>
          <a:p>
            <a:r>
              <a:rPr lang="da-DK" dirty="0"/>
              <a:t>Udsatte familier</a:t>
            </a:r>
          </a:p>
          <a:p>
            <a:pPr lvl="1"/>
            <a:r>
              <a:rPr lang="da-DK" dirty="0"/>
              <a:t>Hjertetræ</a:t>
            </a:r>
          </a:p>
          <a:p>
            <a:pPr lvl="1"/>
            <a:r>
              <a:rPr lang="da-DK" dirty="0"/>
              <a:t>Julehjælp</a:t>
            </a:r>
          </a:p>
          <a:p>
            <a:r>
              <a:rPr lang="da-DK" dirty="0" err="1"/>
              <a:t>Samskabelsesworkshop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Furesø spiser sammen</a:t>
            </a:r>
          </a:p>
          <a:p>
            <a:r>
              <a:rPr lang="da-DK" dirty="0"/>
              <a:t>Torsdagsvandreture</a:t>
            </a:r>
          </a:p>
          <a:p>
            <a:r>
              <a:rPr lang="da-DK" dirty="0"/>
              <a:t>Unge-innovation og velfærd</a:t>
            </a:r>
          </a:p>
          <a:p>
            <a:r>
              <a:rPr lang="da-DK" dirty="0"/>
              <a:t>Tværkommunalt Veteranråd</a:t>
            </a:r>
          </a:p>
          <a:p>
            <a:r>
              <a:rPr lang="da-DK" dirty="0"/>
              <a:t>Forglemmigej</a:t>
            </a:r>
          </a:p>
          <a:p>
            <a:r>
              <a:rPr lang="da-DK" dirty="0"/>
              <a:t>Uønsket ensomhed – Hemingway Club</a:t>
            </a:r>
          </a:p>
          <a:p>
            <a:r>
              <a:rPr lang="da-DK" dirty="0"/>
              <a:t>3 Foredrag – sund aldring</a:t>
            </a:r>
          </a:p>
          <a:p>
            <a:r>
              <a:rPr lang="da-DK" dirty="0"/>
              <a:t>Foredrag om psykisk sundhed v/Annika Benthien: ‘Tag troen, håbet og kærligheden tilbage’.</a:t>
            </a:r>
          </a:p>
        </p:txBody>
      </p:sp>
      <p:pic>
        <p:nvPicPr>
          <p:cNvPr id="5" name="Billed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728" y="365125"/>
            <a:ext cx="1254165" cy="110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Cafe for flygtninge – samarbejde med </a:t>
            </a:r>
            <a:br>
              <a:rPr lang="da-DK" dirty="0"/>
            </a:br>
            <a:r>
              <a:rPr lang="da-DK" dirty="0"/>
              <a:t>Røde Kors Furesø	 </a:t>
            </a:r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695" y="2175249"/>
            <a:ext cx="3263503" cy="4351338"/>
          </a:xfrm>
        </p:spPr>
      </p:pic>
      <p:pic>
        <p:nvPicPr>
          <p:cNvPr id="4" name="Billed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635" y="477021"/>
            <a:ext cx="1254165" cy="1101769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20330" y="2670597"/>
            <a:ext cx="4351338" cy="3360645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0854" y="2831959"/>
            <a:ext cx="4351338" cy="303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3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C5A1A-55F0-4211-90B9-48C5EB654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Samskabelse i Furesø</a:t>
            </a:r>
          </a:p>
        </p:txBody>
      </p:sp>
      <p:pic>
        <p:nvPicPr>
          <p:cNvPr id="5" name="Pladsholder til indhold 4" descr="Et billede, der indeholder skærmbillede, tekst, avis&#10;&#10;Beskrivelse, der er oprettet med meget høj sikkerhed">
            <a:extLst>
              <a:ext uri="{FF2B5EF4-FFF2-40B4-BE49-F238E27FC236}">
                <a16:creationId xmlns:a16="http://schemas.microsoft.com/office/drawing/2014/main" id="{3840838A-CACD-4650-9903-91BEA42CA0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608" y="2381903"/>
            <a:ext cx="2354784" cy="3238781"/>
          </a:xfr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E4E62931-C4C3-45E3-A56C-FB00D77C3B8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226" y="475171"/>
            <a:ext cx="1240517" cy="110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122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77421"/>
            <a:ext cx="10515600" cy="1401369"/>
          </a:xfrm>
        </p:spPr>
        <p:txBody>
          <a:bodyPr>
            <a:normAutofit/>
          </a:bodyPr>
          <a:lstStyle/>
          <a:p>
            <a:pPr algn="ctr"/>
            <a:br>
              <a:rPr lang="da-DK" b="1" dirty="0"/>
            </a:br>
            <a:r>
              <a:rPr lang="da-DK" sz="4000" b="1" dirty="0"/>
              <a:t>Personalet</a:t>
            </a:r>
            <a:endParaRPr lang="da-DK" sz="4000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838200" y="1856095"/>
            <a:ext cx="10515600" cy="4599295"/>
          </a:xfrm>
        </p:spPr>
        <p:txBody>
          <a:bodyPr>
            <a:normAutofit/>
          </a:bodyPr>
          <a:lstStyle/>
          <a:p>
            <a:r>
              <a:rPr lang="da-DK" dirty="0"/>
              <a:t>Anders er daglig leder</a:t>
            </a:r>
          </a:p>
          <a:p>
            <a:r>
              <a:rPr lang="da-DK" dirty="0"/>
              <a:t>Pia er frivillig bogholder, Morten frivillig fotograf</a:t>
            </a:r>
          </a:p>
          <a:p>
            <a:r>
              <a:rPr lang="da-DK" dirty="0"/>
              <a:t>Lars og Mads er ad hoc konsulenter vedr. it, grafisk arbejde, hjemmesider i tilbud om foreningsservice</a:t>
            </a:r>
          </a:p>
          <a:p>
            <a:pPr marL="0" indent="0">
              <a:buNone/>
            </a:pPr>
            <a:endParaRPr lang="da-DK" sz="3300" dirty="0"/>
          </a:p>
          <a:p>
            <a:pPr marL="0" indent="0">
              <a:buNone/>
            </a:pPr>
            <a:endParaRPr lang="da-DK" sz="3200" dirty="0"/>
          </a:p>
          <a:p>
            <a:pPr marL="0" indent="0">
              <a:buNone/>
            </a:pPr>
            <a:br>
              <a:rPr lang="da-DK" b="1" dirty="0"/>
            </a:br>
            <a:endParaRPr lang="da-DK" dirty="0"/>
          </a:p>
        </p:txBody>
      </p:sp>
      <p:pic>
        <p:nvPicPr>
          <p:cNvPr id="8" name="Billed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0897" y="325370"/>
            <a:ext cx="1240517" cy="110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38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99901"/>
          </a:xfrm>
        </p:spPr>
        <p:txBody>
          <a:bodyPr>
            <a:normAutofit/>
          </a:bodyPr>
          <a:lstStyle/>
          <a:p>
            <a:pPr algn="ctr"/>
            <a:r>
              <a:rPr lang="da-DK" sz="4000" b="1" dirty="0"/>
              <a:t>Lokalerne i Byen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988322"/>
          </a:xfrm>
        </p:spPr>
        <p:txBody>
          <a:bodyPr>
            <a:normAutofit lnSpcReduction="10000"/>
          </a:bodyPr>
          <a:lstStyle/>
          <a:p>
            <a:r>
              <a:rPr lang="da-DK" sz="3000" dirty="0"/>
              <a:t>Stor tilfredshed med selve kontorlokalet og depotet</a:t>
            </a:r>
          </a:p>
          <a:p>
            <a:r>
              <a:rPr lang="da-DK" sz="3000" dirty="0"/>
              <a:t>Ibrugtaget flere tomme lokaler til cykler, foto, </a:t>
            </a:r>
            <a:r>
              <a:rPr lang="da-DK" sz="3000" dirty="0" err="1"/>
              <a:t>sygrej</a:t>
            </a:r>
            <a:r>
              <a:rPr lang="da-DK" sz="3000" dirty="0"/>
              <a:t>, maskiner mm.</a:t>
            </a:r>
          </a:p>
          <a:p>
            <a:r>
              <a:rPr lang="da-DK" sz="3000" dirty="0"/>
              <a:t>Ibrugtaget dele af den tommer foyer er cafe’ til bl.a. </a:t>
            </a:r>
            <a:r>
              <a:rPr lang="da-DK" sz="3000" dirty="0" err="1"/>
              <a:t>syværksted</a:t>
            </a:r>
            <a:r>
              <a:rPr lang="da-DK" sz="3000" dirty="0"/>
              <a:t> og lektiehjælp</a:t>
            </a:r>
          </a:p>
          <a:p>
            <a:r>
              <a:rPr lang="da-DK" sz="3000" dirty="0"/>
              <a:t>Utilfredse med skiltningen til centret - usynlige fra Stien og omverdenen</a:t>
            </a:r>
          </a:p>
          <a:p>
            <a:r>
              <a:rPr lang="da-DK" sz="3000" b="1" dirty="0"/>
              <a:t>Dybt hjertesuk </a:t>
            </a:r>
            <a:r>
              <a:rPr lang="da-DK" sz="3000" dirty="0"/>
              <a:t>– Frivilligcentret ønsker at være placeret i den del af </a:t>
            </a:r>
            <a:r>
              <a:rPr lang="da-DK" sz="3000" dirty="0" err="1"/>
              <a:t>Bybækskolen</a:t>
            </a:r>
            <a:r>
              <a:rPr lang="da-DK" sz="3000" dirty="0"/>
              <a:t>, hvor centrets brugere kommer, dvs. pt. i Stien.</a:t>
            </a:r>
          </a:p>
          <a:p>
            <a:endParaRPr lang="da-DK" dirty="0"/>
          </a:p>
        </p:txBody>
      </p:sp>
      <p:pic>
        <p:nvPicPr>
          <p:cNvPr id="4" name="Billed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78" y="365125"/>
            <a:ext cx="1240517" cy="110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83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3800</TotalTime>
  <Words>320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Office-tema</vt:lpstr>
      <vt:lpstr>Frivilligcenter Furesø</vt:lpstr>
      <vt:lpstr>Frivilligcenter Furesøs mål for 2017</vt:lpstr>
      <vt:lpstr>Frivilligcenter Furesø</vt:lpstr>
      <vt:lpstr>Foreningsservice</vt:lpstr>
      <vt:lpstr>Selvhjælp, netværksgrupper, samskabelsesprojekter </vt:lpstr>
      <vt:lpstr>Cafe for flygtninge – samarbejde med  Røde Kors Furesø  </vt:lpstr>
      <vt:lpstr>Samskabelse i Furesø</vt:lpstr>
      <vt:lpstr> Personalet</vt:lpstr>
      <vt:lpstr>Lokalerne i Byen</vt:lpstr>
      <vt:lpstr>Indsatsområder i 2018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Frivilligcenter Furesø</dc:title>
  <dc:creator>Casper</dc:creator>
  <cp:lastModifiedBy>Anders Poulsen</cp:lastModifiedBy>
  <cp:revision>136</cp:revision>
  <cp:lastPrinted>2017-03-08T09:26:35Z</cp:lastPrinted>
  <dcterms:created xsi:type="dcterms:W3CDTF">2015-01-02T11:26:23Z</dcterms:created>
  <dcterms:modified xsi:type="dcterms:W3CDTF">2018-03-05T17:42:27Z</dcterms:modified>
</cp:coreProperties>
</file>